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68" r:id="rId6"/>
    <p:sldId id="267" r:id="rId7"/>
    <p:sldId id="269" r:id="rId8"/>
    <p:sldId id="270" r:id="rId9"/>
    <p:sldId id="271" r:id="rId10"/>
    <p:sldId id="272" r:id="rId11"/>
    <p:sldId id="273" r:id="rId12"/>
    <p:sldId id="27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>
        <p:scale>
          <a:sx n="90" d="100"/>
          <a:sy n="90" d="100"/>
        </p:scale>
        <p:origin x="307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5/31/2023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5/31/2023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1885" y="428631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you only look once (yolo) algorithm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61884" y="5465792"/>
            <a:ext cx="5268177" cy="531866"/>
          </a:xfrm>
        </p:spPr>
        <p:txBody>
          <a:bodyPr>
            <a:normAutofit fontScale="62500" lnSpcReduction="20000"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CHETAN BHASKAR BADIGER </a:t>
            </a:r>
          </a:p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2GI20EC036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1C9E5-5FD0-3D99-9A69-FF95290C9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OBJECT DETECTION?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39612-B34A-768B-8EAA-20D96A184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34209"/>
            <a:ext cx="9601200" cy="3581400"/>
          </a:xfrm>
        </p:spPr>
        <p:txBody>
          <a:bodyPr/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Comic Sans MS" panose="030F0702030302020204" pitchFamily="66" charset="0"/>
              </a:rPr>
              <a:t>Object detection is a computer vision task that involves identifying and looking and locating objects in image or videos.</a:t>
            </a:r>
          </a:p>
          <a:p>
            <a:endParaRPr lang="en-US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rgbClr val="040C28"/>
                </a:solidFill>
                <a:latin typeface="Comic Sans MS" panose="030F0702030302020204" pitchFamily="66" charset="0"/>
              </a:rPr>
              <a:t>It is an important part of many applications such as surveillance, self driving cars or robotics.</a:t>
            </a:r>
          </a:p>
          <a:p>
            <a:endParaRPr lang="en-US" b="0" i="0" dirty="0">
              <a:solidFill>
                <a:srgbClr val="040C28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omic Sans MS" panose="030F0702030302020204" pitchFamily="66" charset="0"/>
              </a:rPr>
              <a:t>Object detection is also used in AI-powered video analytics, Airport facial detection, animal detection.</a:t>
            </a:r>
            <a:endParaRPr lang="en-US" b="0" i="0" dirty="0">
              <a:solidFill>
                <a:schemeClr val="tx1"/>
              </a:solidFill>
              <a:effectLst/>
              <a:latin typeface="Comic Sans MS" panose="030F0702030302020204" pitchFamily="66" charset="0"/>
            </a:endParaRPr>
          </a:p>
          <a:p>
            <a:pPr marL="0" indent="0">
              <a:buNone/>
            </a:pPr>
            <a:endParaRPr lang="en-US" dirty="0">
              <a:solidFill>
                <a:srgbClr val="4D5156"/>
              </a:solidFill>
              <a:latin typeface="Comic Sans MS" panose="030F0702030302020204" pitchFamily="66" charset="0"/>
            </a:endParaRPr>
          </a:p>
          <a:p>
            <a:pPr marL="0" indent="0">
              <a:buNone/>
            </a:pPr>
            <a:endParaRPr lang="en-US" dirty="0">
              <a:solidFill>
                <a:srgbClr val="4D5156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40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D7F64-5ECD-8FF5-6D2C-9344FBB05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ONLY LOOK ONCE (YOLO)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01423-CC89-4C88-4A89-1DECBAE0D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40C28"/>
                </a:solidFill>
                <a:effectLst/>
                <a:latin typeface="Comic Sans MS" panose="030F0702030302020204" pitchFamily="66" charset="0"/>
              </a:rPr>
              <a:t>You Only Look Once (YOLO) proposes using end to end neural network that makes predictions of bounding boxes and probabilities all at once.</a:t>
            </a:r>
          </a:p>
          <a:p>
            <a:endParaRPr lang="en-US" b="0" i="0" dirty="0">
              <a:solidFill>
                <a:srgbClr val="040C28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It differs from the approach taken by the other object detection algorithms. 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Following a fundamentally different approach to object detection, YOLO beat other real-time object detection algorithms by large margin.</a:t>
            </a:r>
          </a:p>
          <a:p>
            <a:endParaRPr lang="en-US" b="0" i="1" dirty="0">
              <a:solidFill>
                <a:srgbClr val="040C28"/>
              </a:solidFill>
              <a:effectLst/>
              <a:latin typeface="Comic Sans MS" panose="030F0702030302020204" pitchFamily="66" charset="0"/>
            </a:endParaRPr>
          </a:p>
          <a:p>
            <a:endParaRPr lang="en-US" b="0" i="0" dirty="0">
              <a:solidFill>
                <a:srgbClr val="040C28"/>
              </a:solidFill>
              <a:effectLst/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040C28"/>
              </a:solidFill>
              <a:latin typeface="Comic Sans MS" panose="030F0702030302020204" pitchFamily="66" charset="0"/>
            </a:endParaRPr>
          </a:p>
          <a:p>
            <a:endParaRPr lang="en-US" b="0" i="0" dirty="0">
              <a:solidFill>
                <a:srgbClr val="040C28"/>
              </a:solidFill>
              <a:effectLst/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297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3370D-3C0F-121A-214D-0DFC6C144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IMPORTANCE OF YOLO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0CE31-EB8D-D619-2ECB-9989B4BF3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579824"/>
            <a:ext cx="9601200" cy="5019758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Comic Sans MS" panose="030F0702030302020204" pitchFamily="66" charset="0"/>
              </a:rPr>
              <a:t>YOLO is an object detection algorithm that has gained significant importance and popularity </a:t>
            </a:r>
          </a:p>
          <a:p>
            <a:pPr marL="0" indent="0">
              <a:buNone/>
            </a:pPr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Comic Sans MS" panose="030F0702030302020204" pitchFamily="66" charset="0"/>
              </a:rPr>
              <a:t>Real-time object detection : The traditional object detection algorithm are slow and expensive and works on sliding window approach. But YOLO predicts bounding boxes and class probabilities directly from a single pass through neural network which makes it much faster and efficient.</a:t>
            </a: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Comic Sans MS" panose="030F0702030302020204" pitchFamily="66" charset="0"/>
              </a:rPr>
              <a:t>Simplicity and efficiency : YOLO’s architecture is relatively simple compared to other object detection algorithms making it easier to understand, implement and train.</a:t>
            </a: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rgbClr val="333333"/>
                </a:solidFill>
                <a:latin typeface="Comic Sans MS" panose="030F0702030302020204" pitchFamily="66" charset="0"/>
              </a:rPr>
              <a:t>Wide range of application : YOLO has found application in various domains, such as driving, surveillance systems, robotics.</a:t>
            </a: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rgbClr val="333333"/>
              </a:solidFill>
              <a:latin typeface="Comic Sans MS" panose="030F0702030302020204" pitchFamily="66" charset="0"/>
            </a:endParaRPr>
          </a:p>
          <a:p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0020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96DC1-4F84-725C-2E7A-511BD1B1D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APPLICATIONS OF YOLO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99BF0-99FF-374F-24D8-5E561478B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YOLO is used in autonomous vehicle to detect and track objects such as pedestrians, vehicles, traffic signs in real time.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YOLO is employed in video analysis applications for real-time object tracking, action recognition and event detection. And also used for video surveillance and sports analysis.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YOLO is used in medical imaging for tasks like tumor detection, organ segmentation and identification. By analysis of medical images it assists in early diagnosis and treatment planning.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219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1EAED-00EC-0D93-4147-082519920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 OF YOLO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429F3-82F3-D4BA-1ABE-707433D20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YOLO can be implemented in VR (virtual reality) to detect and track objects in real time, helps in enhanced experience.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YOLO can be utilized in industrial automation for object detection, inspection and quality control 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YOLO can be used in robotics applications for object detection and recognition. </a:t>
            </a:r>
            <a:endParaRPr lang="en-IN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880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E5049-F04B-4A63-1EF1-655F4935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DISADVANTAGES OF YOLO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32BA1-0729-A1E9-FCC3-21442D26FA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769533"/>
            <a:ext cx="9601200" cy="4191000"/>
          </a:xfrm>
        </p:spPr>
        <p:txBody>
          <a:bodyPr>
            <a:norm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YOLO sacrifices some localization accuracy in favour of real time performance. </a:t>
            </a:r>
          </a:p>
          <a:p>
            <a:endParaRPr lang="en-IN" b="0" i="0" dirty="0">
              <a:solidFill>
                <a:srgbClr val="000000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mic Sans MS" panose="030F0702030302020204" pitchFamily="66" charset="0"/>
              </a:rPr>
              <a:t>YOLO faces difficulty in detection of small objects with high accuracy 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mic Sans MS" panose="030F0702030302020204" pitchFamily="66" charset="0"/>
              </a:rPr>
              <a:t>Like most deep learning algorithms, YOLO requires large and diverse training dataset to generalize well across different scenarios.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mic Sans MS" panose="030F0702030302020204" pitchFamily="66" charset="0"/>
              </a:rPr>
              <a:t>YOLO only considers information within the grid cell it predicts the bounding box. This limited spatial context can make it difficult for YOLO to understand the relationship between objects.</a:t>
            </a:r>
          </a:p>
        </p:txBody>
      </p:sp>
    </p:spTree>
    <p:extLst>
      <p:ext uri="{BB962C8B-B14F-4D97-AF65-F5344CB8AC3E}">
        <p14:creationId xmlns:p14="http://schemas.microsoft.com/office/powerpoint/2010/main" val="4101892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CEBCC-FE69-F79F-30BC-AFA95A3E7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80C02-34F2-CC0A-74A4-93930A540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mic Sans MS" panose="030F0702030302020204" pitchFamily="66" charset="0"/>
              </a:rPr>
              <a:t>YOLO is a popular object detection algorithm that revolutionized the field of computer vision. It introduced a real-time, end-to-end approach for object detection for images and videos.</a:t>
            </a:r>
          </a:p>
          <a:p>
            <a:endParaRPr lang="en-US" dirty="0">
              <a:latin typeface="Comic Sans MS" panose="030F0702030302020204" pitchFamily="66" charset="0"/>
            </a:endParaRPr>
          </a:p>
          <a:p>
            <a:r>
              <a:rPr lang="en-US" dirty="0">
                <a:latin typeface="Comic Sans MS" panose="030F0702030302020204" pitchFamily="66" charset="0"/>
              </a:rPr>
              <a:t>One of the key strength of a YOLO is its speed. By dividing the input image into a grid and predicting bounding boxes and class probabilities directly from each grid cell, YOLO achieves real-time object detection.</a:t>
            </a:r>
          </a:p>
        </p:txBody>
      </p:sp>
    </p:spTree>
    <p:extLst>
      <p:ext uri="{BB962C8B-B14F-4D97-AF65-F5344CB8AC3E}">
        <p14:creationId xmlns:p14="http://schemas.microsoft.com/office/powerpoint/2010/main" val="399620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A3DD0-BDD6-3570-607E-CB591F3AD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099144"/>
            <a:ext cx="9601200" cy="1081378"/>
          </a:xfrm>
        </p:spPr>
        <p:txBody>
          <a:bodyPr>
            <a:normAutofit fontScale="90000"/>
          </a:bodyPr>
          <a:lstStyle/>
          <a:p>
            <a:r>
              <a:rPr lang="en-US" dirty="0"/>
              <a:t>			</a:t>
            </a:r>
            <a:r>
              <a:rPr lang="en-US" sz="8000" dirty="0"/>
              <a:t>THANK YOU</a:t>
            </a:r>
            <a:endParaRPr lang="en-IN" sz="8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A1220-B2CF-B4DD-12AC-F4B858971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5259" y="4993419"/>
            <a:ext cx="2790908" cy="1327206"/>
          </a:xfrm>
        </p:spPr>
        <p:txBody>
          <a:bodyPr/>
          <a:lstStyle/>
          <a:p>
            <a:r>
              <a:rPr lang="en-US" dirty="0"/>
              <a:t>SUBMITTED BY</a:t>
            </a:r>
          </a:p>
          <a:p>
            <a:r>
              <a:rPr lang="en-US" dirty="0"/>
              <a:t>2GI20EC036</a:t>
            </a:r>
          </a:p>
          <a:p>
            <a:r>
              <a:rPr lang="en-US" dirty="0"/>
              <a:t>CHETAN BADIGER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793110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246</TotalTime>
  <Words>549</Words>
  <Application>Microsoft Office PowerPoint</Application>
  <PresentationFormat>Widescreen</PresentationFormat>
  <Paragraphs>63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Comic Sans MS</vt:lpstr>
      <vt:lpstr>Franklin Gothic Book</vt:lpstr>
      <vt:lpstr>Crop</vt:lpstr>
      <vt:lpstr>you only look once (yolo) algorithm </vt:lpstr>
      <vt:lpstr>WHAT IS OBJECT DETECTION? </vt:lpstr>
      <vt:lpstr>YOU ONLY LOOK ONCE (YOLO)</vt:lpstr>
      <vt:lpstr>IMPORTANCE OF YOLO  </vt:lpstr>
      <vt:lpstr>APPLICATIONS OF YOLO  </vt:lpstr>
      <vt:lpstr>APPLICATIONS OF YOLO</vt:lpstr>
      <vt:lpstr>DISADVANTAGES OF YOLO  </vt:lpstr>
      <vt:lpstr>CONCLUSION </vt:lpstr>
      <vt:lpstr>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OPTICAL CHARACTER RECOGNITION</dc:title>
  <dc:creator>abhisheksindagi2021 abhisheksindagi2021</dc:creator>
  <cp:lastModifiedBy>Chetan Badiger</cp:lastModifiedBy>
  <cp:revision>2</cp:revision>
  <dcterms:created xsi:type="dcterms:W3CDTF">2023-05-28T19:14:52Z</dcterms:created>
  <dcterms:modified xsi:type="dcterms:W3CDTF">2023-05-31T16:18:58Z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